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3" r:id="rId5"/>
    <p:sldId id="286" r:id="rId6"/>
    <p:sldId id="260" r:id="rId7"/>
    <p:sldId id="290" r:id="rId8"/>
    <p:sldId id="293" r:id="rId9"/>
    <p:sldId id="291" r:id="rId10"/>
    <p:sldId id="294" r:id="rId11"/>
    <p:sldId id="2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28F3C-27E8-4CA1-AA5E-1F0A6678086E}" v="310" dt="2023-05-27T20:56:30.680"/>
  </p1510:revLst>
</p1510:revInfo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5733" autoAdjust="0"/>
  </p:normalViewPr>
  <p:slideViewPr>
    <p:cSldViewPr snapToGrid="0">
      <p:cViewPr>
        <p:scale>
          <a:sx n="71" d="100"/>
          <a:sy n="71" d="100"/>
        </p:scale>
        <p:origin x="648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ahbaj Saini" userId="3f830d1a0dec21e7" providerId="LiveId" clId="{0B128F3C-27E8-4CA1-AA5E-1F0A6678086E}"/>
    <pc:docChg chg="undo redo custSel modSld sldOrd modMainMaster">
      <pc:chgData name="Harsahbaj Saini" userId="3f830d1a0dec21e7" providerId="LiveId" clId="{0B128F3C-27E8-4CA1-AA5E-1F0A6678086E}" dt="2023-05-27T20:56:30.680" v="611"/>
      <pc:docMkLst>
        <pc:docMk/>
      </pc:docMkLst>
      <pc:sldChg chg="addSp modSp mod modTransition modAnim">
        <pc:chgData name="Harsahbaj Saini" userId="3f830d1a0dec21e7" providerId="LiveId" clId="{0B128F3C-27E8-4CA1-AA5E-1F0A6678086E}" dt="2023-05-27T01:33:52.308" v="556"/>
        <pc:sldMkLst>
          <pc:docMk/>
          <pc:sldMk cId="2122728967" sldId="260"/>
        </pc:sldMkLst>
        <pc:spChg chg="mod">
          <ac:chgData name="Harsahbaj Saini" userId="3f830d1a0dec21e7" providerId="LiveId" clId="{0B128F3C-27E8-4CA1-AA5E-1F0A6678086E}" dt="2023-05-27T00:08:43.211" v="497" actId="20577"/>
          <ac:spMkLst>
            <pc:docMk/>
            <pc:sldMk cId="2122728967" sldId="260"/>
            <ac:spMk id="4" creationId="{8E41F722-BA6E-4DCA-864E-876ECDFB5336}"/>
          </ac:spMkLst>
        </pc:spChg>
        <pc:picChg chg="add mod">
          <ac:chgData name="Harsahbaj Saini" userId="3f830d1a0dec21e7" providerId="LiveId" clId="{0B128F3C-27E8-4CA1-AA5E-1F0A6678086E}" dt="2023-05-27T00:12:07.454" v="525" actId="1076"/>
          <ac:picMkLst>
            <pc:docMk/>
            <pc:sldMk cId="2122728967" sldId="260"/>
            <ac:picMk id="3" creationId="{8CFE4769-5F48-0FE9-C6C3-523666A5194B}"/>
          </ac:picMkLst>
        </pc:picChg>
      </pc:sldChg>
      <pc:sldChg chg="addSp delSp modSp mod ord modTransition delAnim modAnim">
        <pc:chgData name="Harsahbaj Saini" userId="3f830d1a0dec21e7" providerId="LiveId" clId="{0B128F3C-27E8-4CA1-AA5E-1F0A6678086E}" dt="2023-05-27T20:56:30.680" v="611"/>
        <pc:sldMkLst>
          <pc:docMk/>
          <pc:sldMk cId="809263698" sldId="283"/>
        </pc:sldMkLst>
        <pc:spChg chg="mod">
          <ac:chgData name="Harsahbaj Saini" userId="3f830d1a0dec21e7" providerId="LiveId" clId="{0B128F3C-27E8-4CA1-AA5E-1F0A6678086E}" dt="2023-05-26T21:45:45.121" v="39" actId="20577"/>
          <ac:spMkLst>
            <pc:docMk/>
            <pc:sldMk cId="809263698" sldId="283"/>
            <ac:spMk id="3" creationId="{72258620-D380-473B-A288-E14928A16BDB}"/>
          </ac:spMkLst>
        </pc:spChg>
        <pc:picChg chg="add del mod">
          <ac:chgData name="Harsahbaj Saini" userId="3f830d1a0dec21e7" providerId="LiveId" clId="{0B128F3C-27E8-4CA1-AA5E-1F0A6678086E}" dt="2023-05-27T00:03:21.963" v="414" actId="21"/>
          <ac:picMkLst>
            <pc:docMk/>
            <pc:sldMk cId="809263698" sldId="283"/>
            <ac:picMk id="4" creationId="{B94E7D0B-9976-4212-8074-134F8CFE43BD}"/>
          </ac:picMkLst>
        </pc:picChg>
        <pc:picChg chg="add del mod">
          <ac:chgData name="Harsahbaj Saini" userId="3f830d1a0dec21e7" providerId="LiveId" clId="{0B128F3C-27E8-4CA1-AA5E-1F0A6678086E}" dt="2023-05-27T01:29:49.818" v="548" actId="21"/>
          <ac:picMkLst>
            <pc:docMk/>
            <pc:sldMk cId="809263698" sldId="283"/>
            <ac:picMk id="5" creationId="{C8E37741-450C-B850-BEE5-12818A65686D}"/>
          </ac:picMkLst>
        </pc:picChg>
        <pc:picChg chg="add del mod">
          <ac:chgData name="Harsahbaj Saini" userId="3f830d1a0dec21e7" providerId="LiveId" clId="{0B128F3C-27E8-4CA1-AA5E-1F0A6678086E}" dt="2023-05-27T02:04:04.445" v="573" actId="21"/>
          <ac:picMkLst>
            <pc:docMk/>
            <pc:sldMk cId="809263698" sldId="283"/>
            <ac:picMk id="7" creationId="{EF66EE65-A644-9700-B815-218F8FD51F08}"/>
          </ac:picMkLst>
        </pc:picChg>
        <pc:picChg chg="add del mod">
          <ac:chgData name="Harsahbaj Saini" userId="3f830d1a0dec21e7" providerId="LiveId" clId="{0B128F3C-27E8-4CA1-AA5E-1F0A6678086E}" dt="2023-05-27T02:07:58.495" v="580" actId="21"/>
          <ac:picMkLst>
            <pc:docMk/>
            <pc:sldMk cId="809263698" sldId="283"/>
            <ac:picMk id="8" creationId="{B2914F51-BD88-6639-D8D8-0CA95B1EF368}"/>
          </ac:picMkLst>
        </pc:picChg>
        <pc:picChg chg="add del mod">
          <ac:chgData name="Harsahbaj Saini" userId="3f830d1a0dec21e7" providerId="LiveId" clId="{0B128F3C-27E8-4CA1-AA5E-1F0A6678086E}" dt="2023-05-27T20:55:12.575" v="607" actId="21"/>
          <ac:picMkLst>
            <pc:docMk/>
            <pc:sldMk cId="809263698" sldId="283"/>
            <ac:picMk id="9" creationId="{9668D51E-B3C6-9E37-CB38-1D6B77B451F1}"/>
          </ac:picMkLst>
        </pc:picChg>
        <pc:picChg chg="add mod">
          <ac:chgData name="Harsahbaj Saini" userId="3f830d1a0dec21e7" providerId="LiveId" clId="{0B128F3C-27E8-4CA1-AA5E-1F0A6678086E}" dt="2023-05-27T20:55:40.082" v="609" actId="1076"/>
          <ac:picMkLst>
            <pc:docMk/>
            <pc:sldMk cId="809263698" sldId="283"/>
            <ac:picMk id="18" creationId="{BAB5851F-3F48-8052-EB1E-87811E5968F1}"/>
          </ac:picMkLst>
        </pc:picChg>
      </pc:sldChg>
      <pc:sldChg chg="addSp delSp modSp mod modTransition delAnim modAnim">
        <pc:chgData name="Harsahbaj Saini" userId="3f830d1a0dec21e7" providerId="LiveId" clId="{0B128F3C-27E8-4CA1-AA5E-1F0A6678086E}" dt="2023-05-27T01:33:50.717" v="555"/>
        <pc:sldMkLst>
          <pc:docMk/>
          <pc:sldMk cId="306933949" sldId="286"/>
        </pc:sldMkLst>
        <pc:spChg chg="mod">
          <ac:chgData name="Harsahbaj Saini" userId="3f830d1a0dec21e7" providerId="LiveId" clId="{0B128F3C-27E8-4CA1-AA5E-1F0A6678086E}" dt="2023-05-27T00:10:19.297" v="516" actId="20577"/>
          <ac:spMkLst>
            <pc:docMk/>
            <pc:sldMk cId="306933949" sldId="286"/>
            <ac:spMk id="2" creationId="{4F50E8F8-CBC6-4A56-A60B-FDBF1E1F1214}"/>
          </ac:spMkLst>
        </pc:spChg>
        <pc:picChg chg="add del mod">
          <ac:chgData name="Harsahbaj Saini" userId="3f830d1a0dec21e7" providerId="LiveId" clId="{0B128F3C-27E8-4CA1-AA5E-1F0A6678086E}" dt="2023-05-27T00:06:23.808" v="421" actId="21"/>
          <ac:picMkLst>
            <pc:docMk/>
            <pc:sldMk cId="306933949" sldId="286"/>
            <ac:picMk id="3" creationId="{9E2AED27-1FD2-793E-5E26-D377625FD4C6}"/>
          </ac:picMkLst>
        </pc:picChg>
        <pc:picChg chg="add del mod">
          <ac:chgData name="Harsahbaj Saini" userId="3f830d1a0dec21e7" providerId="LiveId" clId="{0B128F3C-27E8-4CA1-AA5E-1F0A6678086E}" dt="2023-05-27T00:00:17.331" v="409" actId="21"/>
          <ac:picMkLst>
            <pc:docMk/>
            <pc:sldMk cId="306933949" sldId="286"/>
            <ac:picMk id="5" creationId="{5CE2947E-4B20-A100-5060-2CD4CCE26115}"/>
          </ac:picMkLst>
        </pc:picChg>
      </pc:sldChg>
      <pc:sldChg chg="addSp modSp mod modTransition">
        <pc:chgData name="Harsahbaj Saini" userId="3f830d1a0dec21e7" providerId="LiveId" clId="{0B128F3C-27E8-4CA1-AA5E-1F0A6678086E}" dt="2023-05-27T01:33:53.338" v="557"/>
        <pc:sldMkLst>
          <pc:docMk/>
          <pc:sldMk cId="1600007312" sldId="290"/>
        </pc:sldMkLst>
        <pc:spChg chg="mod">
          <ac:chgData name="Harsahbaj Saini" userId="3f830d1a0dec21e7" providerId="LiveId" clId="{0B128F3C-27E8-4CA1-AA5E-1F0A6678086E}" dt="2023-05-26T21:50:00.893" v="91" actId="1076"/>
          <ac:spMkLst>
            <pc:docMk/>
            <pc:sldMk cId="1600007312" sldId="290"/>
            <ac:spMk id="2" creationId="{2FF3C31B-CDD8-F5C0-1DB5-4ECD2D8293BB}"/>
          </ac:spMkLst>
        </pc:spChg>
        <pc:spChg chg="add mod">
          <ac:chgData name="Harsahbaj Saini" userId="3f830d1a0dec21e7" providerId="LiveId" clId="{0B128F3C-27E8-4CA1-AA5E-1F0A6678086E}" dt="2023-05-26T21:49:36.900" v="88" actId="1076"/>
          <ac:spMkLst>
            <pc:docMk/>
            <pc:sldMk cId="1600007312" sldId="290"/>
            <ac:spMk id="3" creationId="{C0A85ABB-77C9-8749-028C-FF6BC067E0EB}"/>
          </ac:spMkLst>
        </pc:spChg>
        <pc:spChg chg="mod">
          <ac:chgData name="Harsahbaj Saini" userId="3f830d1a0dec21e7" providerId="LiveId" clId="{0B128F3C-27E8-4CA1-AA5E-1F0A6678086E}" dt="2023-05-26T21:55:18.183" v="159" actId="20577"/>
          <ac:spMkLst>
            <pc:docMk/>
            <pc:sldMk cId="1600007312" sldId="290"/>
            <ac:spMk id="5" creationId="{AC29DC68-785B-68E6-72AE-F4452925DDA1}"/>
          </ac:spMkLst>
        </pc:spChg>
        <pc:spChg chg="mod">
          <ac:chgData name="Harsahbaj Saini" userId="3f830d1a0dec21e7" providerId="LiveId" clId="{0B128F3C-27E8-4CA1-AA5E-1F0A6678086E}" dt="2023-05-26T21:50:18.271" v="94" actId="1076"/>
          <ac:spMkLst>
            <pc:docMk/>
            <pc:sldMk cId="1600007312" sldId="290"/>
            <ac:spMk id="9" creationId="{E46A4C95-11A5-1C7F-203B-F59F9DC35599}"/>
          </ac:spMkLst>
        </pc:spChg>
        <pc:spChg chg="mod">
          <ac:chgData name="Harsahbaj Saini" userId="3f830d1a0dec21e7" providerId="LiveId" clId="{0B128F3C-27E8-4CA1-AA5E-1F0A6678086E}" dt="2023-05-26T21:49:44.354" v="89" actId="1076"/>
          <ac:spMkLst>
            <pc:docMk/>
            <pc:sldMk cId="1600007312" sldId="290"/>
            <ac:spMk id="27" creationId="{74FBC81B-4C8F-8727-5BDE-5BE2EF765555}"/>
          </ac:spMkLst>
        </pc:spChg>
        <pc:picChg chg="mod">
          <ac:chgData name="Harsahbaj Saini" userId="3f830d1a0dec21e7" providerId="LiveId" clId="{0B128F3C-27E8-4CA1-AA5E-1F0A6678086E}" dt="2023-05-26T21:50:05.810" v="92" actId="1076"/>
          <ac:picMkLst>
            <pc:docMk/>
            <pc:sldMk cId="1600007312" sldId="290"/>
            <ac:picMk id="6" creationId="{DD229DC0-CF24-0CFD-E9DE-4F3E3F2C3B5D}"/>
          </ac:picMkLst>
        </pc:picChg>
        <pc:cxnChg chg="mod">
          <ac:chgData name="Harsahbaj Saini" userId="3f830d1a0dec21e7" providerId="LiveId" clId="{0B128F3C-27E8-4CA1-AA5E-1F0A6678086E}" dt="2023-05-26T21:49:48.179" v="90" actId="14100"/>
          <ac:cxnSpMkLst>
            <pc:docMk/>
            <pc:sldMk cId="1600007312" sldId="290"/>
            <ac:cxnSpMk id="26" creationId="{EF8AF393-6222-F085-E43B-A7CF31EAABD9}"/>
          </ac:cxnSpMkLst>
        </pc:cxnChg>
      </pc:sldChg>
      <pc:sldChg chg="modTransition">
        <pc:chgData name="Harsahbaj Saini" userId="3f830d1a0dec21e7" providerId="LiveId" clId="{0B128F3C-27E8-4CA1-AA5E-1F0A6678086E}" dt="2023-05-27T01:33:55.475" v="559"/>
        <pc:sldMkLst>
          <pc:docMk/>
          <pc:sldMk cId="1495179308" sldId="291"/>
        </pc:sldMkLst>
      </pc:sldChg>
      <pc:sldChg chg="modSp mod modTransition">
        <pc:chgData name="Harsahbaj Saini" userId="3f830d1a0dec21e7" providerId="LiveId" clId="{0B128F3C-27E8-4CA1-AA5E-1F0A6678086E}" dt="2023-05-27T01:33:54.402" v="558"/>
        <pc:sldMkLst>
          <pc:docMk/>
          <pc:sldMk cId="3775256126" sldId="293"/>
        </pc:sldMkLst>
        <pc:spChg chg="mod">
          <ac:chgData name="Harsahbaj Saini" userId="3f830d1a0dec21e7" providerId="LiveId" clId="{0B128F3C-27E8-4CA1-AA5E-1F0A6678086E}" dt="2023-05-26T21:56:16.659" v="255" actId="20577"/>
          <ac:spMkLst>
            <pc:docMk/>
            <pc:sldMk cId="3775256126" sldId="293"/>
            <ac:spMk id="3" creationId="{F2DBCAD6-B077-B44D-88DF-F9923E0859B6}"/>
          </ac:spMkLst>
        </pc:spChg>
      </pc:sldChg>
      <pc:sldChg chg="modTransition">
        <pc:chgData name="Harsahbaj Saini" userId="3f830d1a0dec21e7" providerId="LiveId" clId="{0B128F3C-27E8-4CA1-AA5E-1F0A6678086E}" dt="2023-05-27T01:33:56.513" v="560"/>
        <pc:sldMkLst>
          <pc:docMk/>
          <pc:sldMk cId="3499942442" sldId="294"/>
        </pc:sldMkLst>
      </pc:sldChg>
      <pc:sldChg chg="addSp delSp modSp mod modTransition delAnim modAnim">
        <pc:chgData name="Harsahbaj Saini" userId="3f830d1a0dec21e7" providerId="LiveId" clId="{0B128F3C-27E8-4CA1-AA5E-1F0A6678086E}" dt="2023-05-27T20:23:13.573" v="606"/>
        <pc:sldMkLst>
          <pc:docMk/>
          <pc:sldMk cId="4255040298" sldId="295"/>
        </pc:sldMkLst>
        <pc:spChg chg="mod">
          <ac:chgData name="Harsahbaj Saini" userId="3f830d1a0dec21e7" providerId="LiveId" clId="{0B128F3C-27E8-4CA1-AA5E-1F0A6678086E}" dt="2023-05-26T07:32:17.910" v="16" actId="27107"/>
          <ac:spMkLst>
            <pc:docMk/>
            <pc:sldMk cId="4255040298" sldId="295"/>
            <ac:spMk id="5" creationId="{5AACB392-EE63-B07B-63A6-2152F454E9EC}"/>
          </ac:spMkLst>
        </pc:spChg>
        <pc:picChg chg="add del mod">
          <ac:chgData name="Harsahbaj Saini" userId="3f830d1a0dec21e7" providerId="LiveId" clId="{0B128F3C-27E8-4CA1-AA5E-1F0A6678086E}" dt="2023-05-26T22:38:33.163" v="401" actId="21"/>
          <ac:picMkLst>
            <pc:docMk/>
            <pc:sldMk cId="4255040298" sldId="295"/>
            <ac:picMk id="2" creationId="{11365580-8A0E-29A1-21FC-BC7C195ED9B4}"/>
          </ac:picMkLst>
        </pc:picChg>
      </pc:sldChg>
      <pc:sldMasterChg chg="modTransition modSldLayout">
        <pc:chgData name="Harsahbaj Saini" userId="3f830d1a0dec21e7" providerId="LiveId" clId="{0B128F3C-27E8-4CA1-AA5E-1F0A6678086E}" dt="2023-05-26T07:30:46.945" v="4"/>
        <pc:sldMasterMkLst>
          <pc:docMk/>
          <pc:sldMasterMk cId="946163275" sldId="2147483648"/>
        </pc:sldMasterMkLst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1734501631" sldId="2147483650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891552186" sldId="2147483652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2139098627" sldId="2147483653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1505855276" sldId="2147483654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1139767039" sldId="2147483655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3518559430" sldId="2147483662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3421750877" sldId="2147483663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323498353" sldId="2147483664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2623822546" sldId="2147483665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77873217" sldId="2147483666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9311935" sldId="2147483667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472371103" sldId="2147483668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3877649518" sldId="2147483669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2430366151" sldId="2147483670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470484840" sldId="2147483671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909005853" sldId="2147483672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3212643181" sldId="2147483673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3212893058" sldId="2147483674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3337832630" sldId="2147483675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741885152" sldId="2147483676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1795196888" sldId="2147483677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1571505411" sldId="2147483678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1630659579" sldId="2147483679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1535501931" sldId="2147483680"/>
          </pc:sldLayoutMkLst>
        </pc:sldLayoutChg>
        <pc:sldLayoutChg chg="modTransition">
          <pc:chgData name="Harsahbaj Saini" userId="3f830d1a0dec21e7" providerId="LiveId" clId="{0B128F3C-27E8-4CA1-AA5E-1F0A6678086E}" dt="2023-05-26T07:30:46.945" v="4"/>
          <pc:sldLayoutMkLst>
            <pc:docMk/>
            <pc:sldMasterMk cId="946163275" sldId="2147483648"/>
            <pc:sldLayoutMk cId="3658187814" sldId="214748368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5/26/2023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06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592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317500"/>
          </a:effectLst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50685" y="3820804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0685" y="4226974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0685" y="4613337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0828" y="4999701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94222" y="1145254"/>
            <a:ext cx="4567666" cy="4688435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1264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354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354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8008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80977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0977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80179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0269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0269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2351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24407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24407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6351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440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12919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98828" y="28440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90091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90091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283776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283776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4481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4481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187400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hyperlink" Target="https://www.flickr.com/photos/shmectorcom/8595329912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../media/media2.mp4"/><Relationship Id="rId7" Type="http://schemas.openxmlformats.org/officeDocument/2006/relationships/hyperlink" Target="https://www.freeimageslive.co.uk/free_stock_image/warmkeyboardjpg" TargetMode="External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www.pngall.com/temperature-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8364885@N02/10442280564" TargetMode="External"/><Relationship Id="rId7" Type="http://schemas.openxmlformats.org/officeDocument/2006/relationships/hyperlink" Target="http://flickr.com/photos/alexabboud/3905082313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jpeg"/><Relationship Id="rId5" Type="http://schemas.openxmlformats.org/officeDocument/2006/relationships/hyperlink" Target="https://bio.libretexts.org/Sandboxes/mhayccdedu/Environmental_Science/06:_Environmental_Impacts/6.02:_Pollution/6.2.01:_Water_Pollution/6.2.1.01:_Water_Pollutants_and_Their_Sources" TargetMode="Externa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4632"/>
            <a:ext cx="6081713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600" dirty="0">
                <a:solidFill>
                  <a:srgbClr val="FFFFFF"/>
                </a:solidFill>
              </a:rPr>
              <a:t>WEATHER</a:t>
            </a:r>
            <a:br>
              <a:rPr lang="en-US" sz="6600" dirty="0"/>
            </a:br>
            <a:r>
              <a:rPr lang="en-US" sz="6600" dirty="0">
                <a:solidFill>
                  <a:srgbClr val="FFFFFF"/>
                </a:solidFill>
              </a:rPr>
              <a:t>SERVICE</a:t>
            </a:r>
            <a:br>
              <a:rPr lang="en-US" sz="6600" dirty="0">
                <a:solidFill>
                  <a:srgbClr val="FFFFFF"/>
                </a:solidFill>
              </a:rPr>
            </a:br>
            <a:r>
              <a:rPr lang="en-US" sz="2400" dirty="0"/>
              <a:t>WORKSHOP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80560"/>
            <a:ext cx="6081713" cy="15727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sz="2400" dirty="0">
                <a:solidFill>
                  <a:srgbClr val="FFFFFF"/>
                </a:solidFill>
              </a:rPr>
              <a:t>BY =&gt; HARSAHBAJ SINGH </a:t>
            </a:r>
          </a:p>
          <a:p>
            <a:pPr algn="l"/>
            <a:r>
              <a:rPr lang="en-US" sz="2400" dirty="0">
                <a:solidFill>
                  <a:srgbClr val="FFFFFF"/>
                </a:solidFill>
              </a:rPr>
              <a:t>STUDENT ID =&gt; 146457221</a:t>
            </a:r>
            <a:endParaRPr lang="en-US" sz="2400" dirty="0">
              <a:solidFill>
                <a:srgbClr val="FFFFFF"/>
              </a:solidFill>
              <a:cs typeface="Calibri"/>
            </a:endParaRPr>
          </a:p>
          <a:p>
            <a:pPr algn="l"/>
            <a:r>
              <a:rPr lang="en-US" sz="2400" dirty="0">
                <a:solidFill>
                  <a:srgbClr val="FFFFFF"/>
                </a:solidFill>
              </a:rPr>
              <a:t>SECTION =&gt; ZAA</a:t>
            </a:r>
          </a:p>
          <a:p>
            <a:pPr algn="l"/>
            <a:r>
              <a:rPr lang="en-US" sz="2400" dirty="0">
                <a:solidFill>
                  <a:srgbClr val="FFFFFF"/>
                </a:solidFill>
                <a:cs typeface="Calibri"/>
              </a:rPr>
              <a:t>Group =&gt; 2</a:t>
            </a:r>
          </a:p>
        </p:txBody>
      </p:sp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17A0D2FF-051F-7250-C23B-F57774ECF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94" y="283464"/>
            <a:ext cx="2904040" cy="2904040"/>
          </a:xfrm>
          <a:prstGeom prst="rect">
            <a:avLst/>
          </a:prstGeom>
        </p:spPr>
      </p:pic>
      <p:sp>
        <p:nvSpPr>
          <p:cNvPr id="27" name="sketch line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4252192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7EE6689-A4EF-46EA-8A39-D44FADB95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288" r="1288"/>
          <a:stretch/>
        </p:blipFill>
        <p:spPr>
          <a:xfrm>
            <a:off x="8458999" y="3452310"/>
            <a:ext cx="2829230" cy="2904040"/>
          </a:xfrm>
          <a:prstGeom prst="rect">
            <a:avLst/>
          </a:prstGeom>
        </p:spPr>
      </p:pic>
      <p:pic>
        <p:nvPicPr>
          <p:cNvPr id="18" name="final mp4 version of audio">
            <a:hlinkClick r:id="" action="ppaction://media"/>
            <a:extLst>
              <a:ext uri="{FF2B5EF4-FFF2-40B4-BE49-F238E27FC236}">
                <a16:creationId xmlns:a16="http://schemas.microsoft.com/office/drawing/2014/main" id="{BAB5851F-3F48-8052-EB1E-87811E596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6627" y="62612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ransition spd="slow" advClick="0" advTm="115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watching empty phone">
            <a:extLst>
              <a:ext uri="{FF2B5EF4-FFF2-40B4-BE49-F238E27FC236}">
                <a16:creationId xmlns:a16="http://schemas.microsoft.com/office/drawing/2014/main" id="{E9169D29-88AD-7104-87A7-1E31A69DE8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55" t="9090" r="8" b="8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51648" y="541450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An  app  to  simplify  the process of advising the city service clerks regarding what action is needed in a specific weather condition.  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p:transition spd="slow" advClick="0" advTm="12364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956101" y="839409"/>
            <a:ext cx="4763590" cy="215596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800" noProof="1">
                <a:latin typeface="Book Antiqua"/>
                <a:cs typeface="Calibri"/>
              </a:rPr>
              <a:t>The basic structure of when what action is to be will already be loaded and saved in the application.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1194637" y="3286614"/>
            <a:ext cx="3475177" cy="2310992"/>
          </a:xfrm>
        </p:spPr>
      </p:pic>
      <p:pic>
        <p:nvPicPr>
          <p:cNvPr id="3" name="Video 2" title="Binary data animation">
            <a:hlinkClick r:id="" action="ppaction://media"/>
            <a:extLst>
              <a:ext uri="{FF2B5EF4-FFF2-40B4-BE49-F238E27FC236}">
                <a16:creationId xmlns:a16="http://schemas.microsoft.com/office/drawing/2014/main" id="{8CFE4769-5F48-0FE9-C6C3-523666A5194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309" y="2459234"/>
            <a:ext cx="5579327" cy="31383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ransition spd="slow" advClick="0" advTm="10058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B959E-B9D3-98BD-20B5-8AFEE2851E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dirty="0" smtClean="0"/>
              <a:pPr algn="ctr"/>
              <a:t>4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9DC68-785B-68E6-72AE-F4452925DDA1}"/>
              </a:ext>
            </a:extLst>
          </p:cNvPr>
          <p:cNvSpPr txBox="1"/>
          <p:nvPr/>
        </p:nvSpPr>
        <p:spPr>
          <a:xfrm>
            <a:off x="413198" y="177084"/>
            <a:ext cx="1152390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/>
            <a:r>
              <a:rPr lang="en-US" sz="4400" dirty="0">
                <a:latin typeface="Book Antiqua"/>
                <a:cs typeface="Calibri"/>
              </a:rPr>
              <a:t>THE REQUIRED INPUTS </a:t>
            </a:r>
            <a:endParaRPr lang="en-US" sz="4400" dirty="0">
              <a:latin typeface="Book Antiqua"/>
            </a:endParaRP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DD229DC0-CF24-0CFD-E9DE-4F3E3F2C3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9388" y="2046377"/>
            <a:ext cx="1927538" cy="1927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6A4C95-11A5-1C7F-203B-F59F9DC35599}"/>
              </a:ext>
            </a:extLst>
          </p:cNvPr>
          <p:cNvSpPr txBox="1"/>
          <p:nvPr/>
        </p:nvSpPr>
        <p:spPr>
          <a:xfrm>
            <a:off x="460829" y="1558469"/>
            <a:ext cx="21598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Book Antiqua"/>
                <a:cs typeface="Calibri"/>
              </a:rPr>
              <a:t>TEMPEATURE</a:t>
            </a:r>
            <a:endParaRPr lang="en-US" dirty="0">
              <a:latin typeface="Book Antiqua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ADB3398-8FB8-7D1C-1423-2B7E923B8262}"/>
              </a:ext>
            </a:extLst>
          </p:cNvPr>
          <p:cNvSpPr>
            <a:spLocks noGrp="1"/>
          </p:cNvSpPr>
          <p:nvPr/>
        </p:nvSpPr>
        <p:spPr>
          <a:xfrm>
            <a:off x="8525121" y="4780703"/>
            <a:ext cx="3285701" cy="24390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>
                <a:solidFill>
                  <a:schemeClr val="tx1"/>
                </a:solidFill>
                <a:latin typeface="Book Antiqua"/>
                <a:cs typeface="Calibri"/>
              </a:rPr>
              <a:t>Input for temperature is in degree celsius by default.</a:t>
            </a:r>
          </a:p>
          <a:p>
            <a:r>
              <a:rPr lang="en-US" sz="2000" noProof="1">
                <a:solidFill>
                  <a:schemeClr val="tx1"/>
                </a:solidFill>
                <a:latin typeface="Book Antiqua"/>
                <a:cs typeface="Calibri"/>
              </a:rPr>
              <a:t>Depending on the type of weather the metric system for precipitation accumulation is set.</a:t>
            </a:r>
            <a:endParaRPr lang="en-US" sz="2000" noProof="1">
              <a:solidFill>
                <a:schemeClr val="tx1"/>
              </a:solidFill>
              <a:latin typeface="Book Antiqua"/>
              <a:ea typeface="+mn-lt"/>
              <a:cs typeface="+mn-lt"/>
            </a:endParaRPr>
          </a:p>
          <a:p>
            <a:endParaRPr lang="en-US" sz="2000" noProof="1">
              <a:solidFill>
                <a:schemeClr val="tx1"/>
              </a:solidFill>
              <a:latin typeface="Book Antiqua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3C31B-CDD8-F5C0-1DB5-4ECD2D8293BB}"/>
              </a:ext>
            </a:extLst>
          </p:cNvPr>
          <p:cNvSpPr txBox="1"/>
          <p:nvPr/>
        </p:nvSpPr>
        <p:spPr>
          <a:xfrm>
            <a:off x="3461619" y="1527691"/>
            <a:ext cx="28038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Book Antiqua"/>
                <a:cs typeface="Calibri"/>
              </a:rPr>
              <a:t>Type of weather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AF738-310C-935F-89C9-18F10F546596}"/>
              </a:ext>
            </a:extLst>
          </p:cNvPr>
          <p:cNvSpPr txBox="1"/>
          <p:nvPr/>
        </p:nvSpPr>
        <p:spPr>
          <a:xfrm>
            <a:off x="4005866" y="2017690"/>
            <a:ext cx="19854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latin typeface="Book Antiqua"/>
                <a:cs typeface="Calibri"/>
              </a:rPr>
              <a:t>SNOW</a:t>
            </a:r>
          </a:p>
        </p:txBody>
      </p:sp>
      <p:pic>
        <p:nvPicPr>
          <p:cNvPr id="12" name="Graphic 12" descr="Snowflake with solid fill">
            <a:extLst>
              <a:ext uri="{FF2B5EF4-FFF2-40B4-BE49-F238E27FC236}">
                <a16:creationId xmlns:a16="http://schemas.microsoft.com/office/drawing/2014/main" id="{318C5EF2-76D2-4CCD-E11B-798D06345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6914" y="1769771"/>
            <a:ext cx="914400" cy="914400"/>
          </a:xfrm>
          <a:prstGeom prst="rect">
            <a:avLst/>
          </a:prstGeom>
        </p:spPr>
      </p:pic>
      <p:pic>
        <p:nvPicPr>
          <p:cNvPr id="15" name="Picture 15" descr="Ice Cubes Free Stock Photo - Public Domain Pictures">
            <a:extLst>
              <a:ext uri="{FF2B5EF4-FFF2-40B4-BE49-F238E27FC236}">
                <a16:creationId xmlns:a16="http://schemas.microsoft.com/office/drawing/2014/main" id="{ADAD531A-FDBF-A8AF-7CDC-5A227F30B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006" y="2707783"/>
            <a:ext cx="1820214" cy="12277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0341BF-F152-6270-74A1-FCEDC758F47B}"/>
              </a:ext>
            </a:extLst>
          </p:cNvPr>
          <p:cNvSpPr txBox="1"/>
          <p:nvPr/>
        </p:nvSpPr>
        <p:spPr>
          <a:xfrm>
            <a:off x="4260759" y="4212464"/>
            <a:ext cx="19747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latin typeface="Book Antiqua"/>
                <a:cs typeface="Calibri"/>
              </a:rPr>
              <a:t>ICE</a:t>
            </a:r>
            <a:endParaRPr lang="en-US" sz="2000">
              <a:latin typeface="Book Antiqua"/>
            </a:endParaRPr>
          </a:p>
        </p:txBody>
      </p:sp>
      <p:pic>
        <p:nvPicPr>
          <p:cNvPr id="17" name="Picture 15" descr="Ice Cubes Free Stock Photo - Public Domain Pictures">
            <a:extLst>
              <a:ext uri="{FF2B5EF4-FFF2-40B4-BE49-F238E27FC236}">
                <a16:creationId xmlns:a16="http://schemas.microsoft.com/office/drawing/2014/main" id="{14D6714C-6480-D7FC-C61D-139696D47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7667" y="3942009"/>
            <a:ext cx="1830946" cy="12277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Graphic 12" descr="Snowflake with solid fill">
            <a:extLst>
              <a:ext uri="{FF2B5EF4-FFF2-40B4-BE49-F238E27FC236}">
                <a16:creationId xmlns:a16="http://schemas.microsoft.com/office/drawing/2014/main" id="{0DF01659-790E-8D5F-50F7-958862A26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5420" y="2413714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BCF412-0727-7797-7CB1-8E671C304947}"/>
              </a:ext>
            </a:extLst>
          </p:cNvPr>
          <p:cNvSpPr txBox="1"/>
          <p:nvPr/>
        </p:nvSpPr>
        <p:spPr>
          <a:xfrm>
            <a:off x="4067577" y="3050683"/>
            <a:ext cx="17574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latin typeface="Book Antiqua"/>
                <a:cs typeface="Calibri"/>
              </a:rPr>
              <a:t>MIXED</a:t>
            </a:r>
            <a:endParaRPr lang="en-US" sz="2000">
              <a:latin typeface="Book Antiqua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818E099-67BA-1F98-ECAB-6DE25091E47E}"/>
              </a:ext>
            </a:extLst>
          </p:cNvPr>
          <p:cNvCxnSpPr/>
          <p:nvPr/>
        </p:nvCxnSpPr>
        <p:spPr>
          <a:xfrm>
            <a:off x="4997869" y="2111867"/>
            <a:ext cx="2535176" cy="48743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120C45E-E902-8C69-4578-472B9586D69A}"/>
              </a:ext>
            </a:extLst>
          </p:cNvPr>
          <p:cNvCxnSpPr/>
          <p:nvPr/>
        </p:nvCxnSpPr>
        <p:spPr>
          <a:xfrm flipV="1">
            <a:off x="5027452" y="2599631"/>
            <a:ext cx="2481329" cy="65252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92B351-FE81-836B-403C-85F7C616D1C4}"/>
              </a:ext>
            </a:extLst>
          </p:cNvPr>
          <p:cNvSpPr txBox="1"/>
          <p:nvPr/>
        </p:nvSpPr>
        <p:spPr>
          <a:xfrm>
            <a:off x="7610103" y="2407225"/>
            <a:ext cx="3228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/>
                <a:cs typeface="Calibri"/>
              </a:rPr>
              <a:t>Measured in cm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AF393-6222-F085-E43B-A7CF31EAABD9}"/>
              </a:ext>
            </a:extLst>
          </p:cNvPr>
          <p:cNvCxnSpPr>
            <a:cxnSpLocks/>
          </p:cNvCxnSpPr>
          <p:nvPr/>
        </p:nvCxnSpPr>
        <p:spPr>
          <a:xfrm>
            <a:off x="4855634" y="4423207"/>
            <a:ext cx="256842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FBC81B-4C8F-8727-5BDE-5BE2EF765555}"/>
              </a:ext>
            </a:extLst>
          </p:cNvPr>
          <p:cNvSpPr txBox="1"/>
          <p:nvPr/>
        </p:nvSpPr>
        <p:spPr>
          <a:xfrm>
            <a:off x="7534034" y="4230074"/>
            <a:ext cx="2076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/>
                <a:cs typeface="Calibri"/>
              </a:rPr>
              <a:t>Measured in mm</a:t>
            </a:r>
            <a:endParaRPr lang="en-US" dirty="0">
              <a:latin typeface="Book Antiqu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85ABB-77C9-8749-028C-FF6BC067E0EB}"/>
              </a:ext>
            </a:extLst>
          </p:cNvPr>
          <p:cNvSpPr txBox="1"/>
          <p:nvPr/>
        </p:nvSpPr>
        <p:spPr>
          <a:xfrm>
            <a:off x="6983361" y="1844637"/>
            <a:ext cx="4141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Book Antiqua"/>
                <a:cs typeface="Calibri"/>
              </a:rPr>
              <a:t>Precipitation accumulation</a:t>
            </a:r>
          </a:p>
        </p:txBody>
      </p:sp>
    </p:spTree>
    <p:extLst>
      <p:ext uri="{BB962C8B-B14F-4D97-AF65-F5344CB8AC3E}">
        <p14:creationId xmlns:p14="http://schemas.microsoft.com/office/powerpoint/2010/main" val="1600007312"/>
      </p:ext>
    </p:extLst>
  </p:cSld>
  <p:clrMapOvr>
    <a:masterClrMapping/>
  </p:clrMapOvr>
  <p:transition spd="slow" advClick="0" advTm="20000"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snow, outdoor, traveling&#10;&#10;Description automatically generated">
            <a:extLst>
              <a:ext uri="{FF2B5EF4-FFF2-40B4-BE49-F238E27FC236}">
                <a16:creationId xmlns:a16="http://schemas.microsoft.com/office/drawing/2014/main" id="{EF0E1ABB-908B-F9E5-2FA6-B0227BC81D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187" b="16187"/>
          <a:stretch/>
        </p:blipFill>
        <p:spPr>
          <a:xfrm>
            <a:off x="5392956" y="4921415"/>
            <a:ext cx="2441625" cy="187027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DBCAD6-B077-B44D-88DF-F9923E08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673633" cy="966062"/>
          </a:xfrm>
        </p:spPr>
        <p:txBody>
          <a:bodyPr/>
          <a:lstStyle/>
          <a:p>
            <a:r>
              <a:rPr lang="en-US" sz="3200" b="1" i="0" dirty="0">
                <a:solidFill>
                  <a:srgbClr val="262626"/>
                </a:solidFill>
                <a:latin typeface="Book Antiqua"/>
                <a:ea typeface="Book Antiqua"/>
                <a:cs typeface="Book Antiqua"/>
              </a:rPr>
              <a:t>RESOURCES THAT COULD BE SENT OUT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4CCA3-0298-CAE5-CAB2-92D1543C55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dirty="0" smtClean="0"/>
              <a:pPr algn="ctr"/>
              <a:t>5</a:t>
            </a:fld>
            <a:endParaRPr lang="en-US" noProof="0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3C47595-891C-2492-8255-D3A27F60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91148" y="2982383"/>
            <a:ext cx="2425700" cy="1803400"/>
          </a:xfrm>
          <a:prstGeom prst="rect">
            <a:avLst/>
          </a:prstGeom>
        </p:spPr>
      </p:pic>
      <p:pic>
        <p:nvPicPr>
          <p:cNvPr id="13" name="Picture 13" descr="A picture containing truck, outdoor, sky, transport&#10;&#10;Description automatically generated">
            <a:extLst>
              <a:ext uri="{FF2B5EF4-FFF2-40B4-BE49-F238E27FC236}">
                <a16:creationId xmlns:a16="http://schemas.microsoft.com/office/drawing/2014/main" id="{12B5C970-507B-B7EC-4599-319B173AD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80566" y="1087966"/>
            <a:ext cx="2436284" cy="18139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BEEC6B-DEA1-A878-232F-46E4E6ED584C}"/>
              </a:ext>
            </a:extLst>
          </p:cNvPr>
          <p:cNvSpPr txBox="1"/>
          <p:nvPr/>
        </p:nvSpPr>
        <p:spPr>
          <a:xfrm>
            <a:off x="949854" y="1627186"/>
            <a:ext cx="37967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/>
                <a:cs typeface="Calibri"/>
              </a:rPr>
              <a:t>1)SAND TRUCK</a:t>
            </a:r>
            <a:endParaRPr lang="en-US" dirty="0">
              <a:cs typeface="Calibri"/>
            </a:endParaRPr>
          </a:p>
          <a:p>
            <a:endParaRPr lang="en-US" dirty="0">
              <a:latin typeface="Book Antiqua"/>
              <a:cs typeface="Calibri"/>
            </a:endParaRPr>
          </a:p>
          <a:p>
            <a:r>
              <a:rPr lang="en-US" dirty="0">
                <a:latin typeface="Book Antiqua"/>
                <a:cs typeface="Calibri"/>
              </a:rPr>
              <a:t>TYPE = (LIGHT,HEAVY OR NORMAL)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C988C2-5DA2-4FF3-7D4F-09C1B43A3053}"/>
              </a:ext>
            </a:extLst>
          </p:cNvPr>
          <p:cNvSpPr txBox="1"/>
          <p:nvPr/>
        </p:nvSpPr>
        <p:spPr>
          <a:xfrm>
            <a:off x="1042309" y="3391957"/>
            <a:ext cx="35454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/>
                <a:cs typeface="Calibri"/>
              </a:rPr>
              <a:t>2)SALT TRUCK </a:t>
            </a:r>
          </a:p>
          <a:p>
            <a:endParaRPr lang="en-US" dirty="0">
              <a:latin typeface="Book Antiqua"/>
              <a:cs typeface="Calibri"/>
            </a:endParaRPr>
          </a:p>
          <a:p>
            <a:r>
              <a:rPr lang="en-US" dirty="0">
                <a:latin typeface="Book Antiqua"/>
                <a:cs typeface="Calibri"/>
              </a:rPr>
              <a:t>TYPE = (LIGHT,HEAVY OR NORMAL)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49D034-070C-4358-1211-655DBE3FC16A}"/>
              </a:ext>
            </a:extLst>
          </p:cNvPr>
          <p:cNvSpPr txBox="1"/>
          <p:nvPr/>
        </p:nvSpPr>
        <p:spPr>
          <a:xfrm>
            <a:off x="1060979" y="5429250"/>
            <a:ext cx="31088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/>
                <a:cs typeface="Calibri"/>
              </a:rPr>
              <a:t>3)PLOW TRUCK</a:t>
            </a:r>
            <a:endParaRPr lang="en-US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7752561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21500">
        <p15:prstTrans prst="peelOff"/>
      </p:transition>
    </mc:Choice>
    <mc:Fallback>
      <p:transition spd="slow" advClick="0" advTm="21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9DD1-BF53-B5E4-B1A3-3DBE1408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 Antiqua"/>
              </a:rPr>
              <a:t>HOW WILL THIS APPLICATION WORK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81B08-60C4-0E62-FAE8-BB207EC824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C74AA-580C-6C02-54D1-01C6CDC81ACC}"/>
              </a:ext>
            </a:extLst>
          </p:cNvPr>
          <p:cNvSpPr txBox="1"/>
          <p:nvPr/>
        </p:nvSpPr>
        <p:spPr>
          <a:xfrm>
            <a:off x="7048500" y="1539876"/>
            <a:ext cx="5556249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dirty="0">
                <a:latin typeface="Book Antiqua"/>
                <a:cs typeface="Calibri"/>
              </a:rPr>
              <a:t>TAKING INPUTS IN THE FORM OF :</a:t>
            </a:r>
          </a:p>
          <a:p>
            <a:endParaRPr lang="en-US" sz="1900" dirty="0">
              <a:latin typeface="Book Antiqua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900" dirty="0">
                <a:latin typeface="Book Antiqua"/>
                <a:cs typeface="Calibri"/>
              </a:rPr>
              <a:t>TYPE OF WEATHER </a:t>
            </a:r>
          </a:p>
          <a:p>
            <a:pPr marL="342900" indent="-342900">
              <a:buAutoNum type="alphaLcParenR"/>
            </a:pPr>
            <a:r>
              <a:rPr lang="en-US" sz="1900" dirty="0">
                <a:latin typeface="Book Antiqua"/>
                <a:cs typeface="Calibri"/>
              </a:rPr>
              <a:t>SNOW</a:t>
            </a:r>
          </a:p>
          <a:p>
            <a:pPr marL="342900" indent="-342900">
              <a:buAutoNum type="alphaLcParenR"/>
            </a:pPr>
            <a:r>
              <a:rPr lang="en-US" sz="1900" dirty="0">
                <a:latin typeface="Book Antiqua"/>
                <a:cs typeface="Calibri"/>
              </a:rPr>
              <a:t>ICE</a:t>
            </a:r>
          </a:p>
          <a:p>
            <a:pPr marL="342900" indent="-342900">
              <a:buAutoNum type="alphaLcParenR"/>
            </a:pPr>
            <a:r>
              <a:rPr lang="en-US" sz="1900" dirty="0">
                <a:latin typeface="Book Antiqua"/>
                <a:cs typeface="Calibri"/>
              </a:rPr>
              <a:t>MIXED</a:t>
            </a:r>
          </a:p>
          <a:p>
            <a:endParaRPr lang="en-US" sz="1900" dirty="0">
              <a:latin typeface="Book Antiqua"/>
              <a:cs typeface="Calibri"/>
            </a:endParaRPr>
          </a:p>
          <a:p>
            <a:r>
              <a:rPr lang="en-US" sz="1900" dirty="0">
                <a:latin typeface="Book Antiqua"/>
                <a:cs typeface="Calibri"/>
              </a:rPr>
              <a:t>2. AMOUNT OF PRECIPITATION ACCUMULATION</a:t>
            </a:r>
          </a:p>
          <a:p>
            <a:endParaRPr lang="en-US"/>
          </a:p>
          <a:p>
            <a:r>
              <a:rPr lang="en-US" sz="1900" dirty="0">
                <a:latin typeface="Book Antiqua"/>
                <a:cs typeface="Calibri"/>
              </a:rPr>
              <a:t>3. TEMPERATURE </a:t>
            </a:r>
          </a:p>
        </p:txBody>
      </p:sp>
    </p:spTree>
    <p:extLst>
      <p:ext uri="{BB962C8B-B14F-4D97-AF65-F5344CB8AC3E}">
        <p14:creationId xmlns:p14="http://schemas.microsoft.com/office/powerpoint/2010/main" val="1495179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16100">
        <p15:prstTrans prst="peelOff"/>
      </p:transition>
    </mc:Choice>
    <mc:Fallback>
      <p:transition spd="slow" advClick="0" advTm="161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9D84F-0B2D-7A77-2742-3BB7589BA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 dirty="0">
                <a:latin typeface="+mj-lt"/>
                <a:ea typeface="+mj-ea"/>
                <a:cs typeface="+mj-cs"/>
              </a:rPr>
              <a:t>PRINTING OUT THE OUTPUT </a:t>
            </a:r>
          </a:p>
        </p:txBody>
      </p:sp>
      <p:grpSp>
        <p:nvGrpSpPr>
          <p:cNvPr id="75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6" name="Freeform: Shape 12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13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79" name="Freeform: Shape 16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17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18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19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20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21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22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23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24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25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26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27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1" name="Oval 30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32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2F276-98BC-9C34-B3DA-9BED6F03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THERE ARE 3 POSSIBLE SCENARIOS FOR THE OUTPUT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BA715-1AA7-3173-751F-5D5993D63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B67B645E-C5E5-4727-B977-D372A0AA71D9}" type="slidenum">
              <a:rPr lang="en-US" sz="1200" noProof="0" dirty="0">
                <a:solidFill>
                  <a:schemeClr val="bg1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268C4-45E7-B0AB-3693-E1080C7C7631}"/>
              </a:ext>
            </a:extLst>
          </p:cNvPr>
          <p:cNvSpPr txBox="1"/>
          <p:nvPr/>
        </p:nvSpPr>
        <p:spPr>
          <a:xfrm>
            <a:off x="6611937" y="2315104"/>
            <a:ext cx="5040312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Book Antiqua"/>
                <a:cs typeface="Calibri"/>
              </a:rPr>
              <a:t>NO ACTION IS REQUIRED.</a:t>
            </a:r>
            <a:endParaRPr lang="en-US" sz="1700">
              <a:solidFill>
                <a:schemeClr val="bg1"/>
              </a:solidFill>
              <a:latin typeface="Book Antiqua"/>
              <a:cs typeface="Calibri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sz="1700">
              <a:solidFill>
                <a:schemeClr val="bg1"/>
              </a:solidFill>
              <a:latin typeface="Book Antiqua"/>
              <a:cs typeface="Calibri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Book Antiqua"/>
                <a:cs typeface="Calibri"/>
              </a:rPr>
              <a:t>a) NUMBER OF PLOW TRUCKS </a:t>
            </a:r>
            <a:endParaRPr lang="en-US" sz="1700">
              <a:solidFill>
                <a:schemeClr val="bg1"/>
              </a:solidFill>
              <a:latin typeface="Book Antiqua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700" dirty="0">
                <a:solidFill>
                  <a:schemeClr val="bg1"/>
                </a:solidFill>
                <a:latin typeface="Book Antiqua"/>
                <a:cs typeface="Calibri"/>
              </a:rPr>
              <a:t>       b) NUMBER OF SALT TRUCKS AND  (TYPE)</a:t>
            </a:r>
            <a:endParaRPr lang="en-US" sz="1700">
              <a:solidFill>
                <a:schemeClr val="bg1"/>
              </a:solidFill>
              <a:latin typeface="Book Antiqua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700" dirty="0">
                <a:solidFill>
                  <a:schemeClr val="bg1"/>
                </a:solidFill>
                <a:latin typeface="Book Antiqua"/>
                <a:cs typeface="Calibri"/>
              </a:rPr>
              <a:t>       c) NUMBER OF SAND TRUCKS AND (TYPE)</a:t>
            </a:r>
            <a:endParaRPr lang="en-US" sz="1700">
              <a:solidFill>
                <a:schemeClr val="bg1"/>
              </a:solidFill>
              <a:latin typeface="Book Antiqua"/>
              <a:cs typeface="Calibri"/>
            </a:endParaRPr>
          </a:p>
          <a:p>
            <a:pPr>
              <a:spcAft>
                <a:spcPts val="600"/>
              </a:spcAft>
            </a:pPr>
            <a:endParaRPr lang="en-US" sz="1700">
              <a:solidFill>
                <a:schemeClr val="bg1"/>
              </a:solidFill>
              <a:latin typeface="Book Antiqua"/>
              <a:cs typeface="Calibri"/>
            </a:endParaRPr>
          </a:p>
          <a:p>
            <a:pPr>
              <a:spcAft>
                <a:spcPts val="600"/>
              </a:spcAft>
            </a:pPr>
            <a:endParaRPr lang="en-US" sz="1700">
              <a:solidFill>
                <a:schemeClr val="bg1"/>
              </a:solidFill>
              <a:latin typeface="Book Antiqua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700" dirty="0">
                <a:solidFill>
                  <a:schemeClr val="bg1"/>
                </a:solidFill>
                <a:latin typeface="Book Antiqua"/>
                <a:cs typeface="Calibri"/>
              </a:rPr>
              <a:t>3. STATE OF EMERGENCY (ORGANIZE ARMY AND OTHER JURISDICTION SUPPORT).</a:t>
            </a:r>
            <a:endParaRPr lang="en-US" sz="1700">
              <a:solidFill>
                <a:schemeClr val="bg1"/>
              </a:solidFill>
              <a:latin typeface="Book Antiqu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994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53350">
        <p14:pan dir="d"/>
      </p:transition>
    </mc:Choice>
    <mc:Fallback>
      <p:transition spd="slow" advClick="0" advTm="533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9E948-8D93-3651-E1B8-6FF14207ECE9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THIS APPLICATION COULD BE DEEMED THE BEST POSSIBLE 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B392-EE63-B07B-63A6-2152F454E9EC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PROVIDES A STRAIGHT FORWARD SOLUTION TO AN OTHERWISE LENGTHY PROBLEM.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COULD BE EASILY USED BY ANYONE EVEN IF THEY ARE NOT GIVEN ANY PRIOR INSTRUCTIONS ABOUT IT.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HAVE A SIMPLE AND CLEAN APPLICATION MEANING LITTLE TO ZERO MARGINS FOR ERROR.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Public Domain Clip Art Image | Thumbs Up | ID: 13925208618655 ...">
            <a:extLst>
              <a:ext uri="{FF2B5EF4-FFF2-40B4-BE49-F238E27FC236}">
                <a16:creationId xmlns:a16="http://schemas.microsoft.com/office/drawing/2014/main" id="{C1EEF15A-9D26-A872-0783-4FF77868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108" y="909081"/>
            <a:ext cx="3588247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402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71300">
        <p15:prstTrans prst="peelOff"/>
      </p:transition>
    </mc:Choice>
    <mc:Fallback>
      <p:transition spd="slow" advClick="0" advTm="713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C5FEF-6CA4-44CC-8E61-9E775B9B78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CB7D79-A330-4BC9-A964-3F617D32A6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5C6C01-35C7-4561-8BAD-91E4FACA29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TF66835393</Template>
  <TotalTime>1334</TotalTime>
  <Words>290</Words>
  <Application>Microsoft Office PowerPoint</Application>
  <PresentationFormat>Widescreen</PresentationFormat>
  <Paragraphs>62</Paragraphs>
  <Slides>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 Antiqua</vt:lpstr>
      <vt:lpstr>Calibri</vt:lpstr>
      <vt:lpstr>Corbel</vt:lpstr>
      <vt:lpstr>Office Theme</vt:lpstr>
      <vt:lpstr>WEATHER SERVICE WORKSHOP 2</vt:lpstr>
      <vt:lpstr>An  app  to  simplify  the process of advising the city service clerks regarding what action is needed in a specific weather condition.   </vt:lpstr>
      <vt:lpstr>PowerPoint Presentation</vt:lpstr>
      <vt:lpstr>PowerPoint Presentation</vt:lpstr>
      <vt:lpstr>RESOURCES THAT COULD BE SENT OUT </vt:lpstr>
      <vt:lpstr>HOW WILL THIS APPLICATION WORK</vt:lpstr>
      <vt:lpstr>PRINTING OUT THE OUTPUT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Harsahbaj Saini</dc:creator>
  <cp:lastModifiedBy>Harsahbaj Saini</cp:lastModifiedBy>
  <cp:revision>784</cp:revision>
  <dcterms:created xsi:type="dcterms:W3CDTF">2023-05-24T00:26:33Z</dcterms:created>
  <dcterms:modified xsi:type="dcterms:W3CDTF">2023-05-27T20:56:36Z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